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uko Määttä" userId="5841d315-4d98-49fb-8eb2-181e66d36100" providerId="ADAL" clId="{BB9C7903-F4A7-46E9-9FFE-8BA944C2BF4B}"/>
    <pc:docChg chg="modSld">
      <pc:chgData name="Kauko Määttä" userId="5841d315-4d98-49fb-8eb2-181e66d36100" providerId="ADAL" clId="{BB9C7903-F4A7-46E9-9FFE-8BA944C2BF4B}" dt="2017-09-22T06:30:17.246" v="15" actId="20577"/>
      <pc:docMkLst>
        <pc:docMk/>
      </pc:docMkLst>
      <pc:sldChg chg="modSp">
        <pc:chgData name="Kauko Määttä" userId="5841d315-4d98-49fb-8eb2-181e66d36100" providerId="ADAL" clId="{BB9C7903-F4A7-46E9-9FFE-8BA944C2BF4B}" dt="2017-09-22T06:28:02.292" v="7" actId="20577"/>
        <pc:sldMkLst>
          <pc:docMk/>
          <pc:sldMk cId="3011758018" sldId="256"/>
        </pc:sldMkLst>
        <pc:spChg chg="mod">
          <ac:chgData name="Kauko Määttä" userId="5841d315-4d98-49fb-8eb2-181e66d36100" providerId="ADAL" clId="{BB9C7903-F4A7-46E9-9FFE-8BA944C2BF4B}" dt="2017-09-22T06:28:02.292" v="7" actId="20577"/>
          <ac:spMkLst>
            <pc:docMk/>
            <pc:sldMk cId="3011758018" sldId="256"/>
            <ac:spMk id="3" creationId="{00000000-0000-0000-0000-000000000000}"/>
          </ac:spMkLst>
        </pc:spChg>
      </pc:sldChg>
      <pc:sldChg chg="modSp">
        <pc:chgData name="Kauko Määttä" userId="5841d315-4d98-49fb-8eb2-181e66d36100" providerId="ADAL" clId="{BB9C7903-F4A7-46E9-9FFE-8BA944C2BF4B}" dt="2017-09-22T06:30:17.246" v="15" actId="20577"/>
        <pc:sldMkLst>
          <pc:docMk/>
          <pc:sldMk cId="3843052268" sldId="258"/>
        </pc:sldMkLst>
        <pc:spChg chg="mod">
          <ac:chgData name="Kauko Määttä" userId="5841d315-4d98-49fb-8eb2-181e66d36100" providerId="ADAL" clId="{BB9C7903-F4A7-46E9-9FFE-8BA944C2BF4B}" dt="2017-09-22T06:30:17.246" v="15" actId="20577"/>
          <ac:spMkLst>
            <pc:docMk/>
            <pc:sldMk cId="3843052268" sldId="258"/>
            <ac:spMk id="3" creationId="{00000000-0000-0000-0000-000000000000}"/>
          </ac:spMkLst>
        </pc:spChg>
      </pc:sldChg>
    </pc:docChg>
  </pc:docChgLst>
  <pc:docChgLst>
    <pc:chgData name="Kauko Määttä" userId="5841d315-4d98-49fb-8eb2-181e66d36100" providerId="ADAL" clId="{25B1A4C6-9893-4095-8555-F67CDE61B53A}"/>
    <pc:docChg chg="custSel modSld">
      <pc:chgData name="Kauko Määttä" userId="5841d315-4d98-49fb-8eb2-181e66d36100" providerId="ADAL" clId="{25B1A4C6-9893-4095-8555-F67CDE61B53A}" dt="2017-09-22T06:24:27.755" v="188" actId="20577"/>
      <pc:docMkLst>
        <pc:docMk/>
      </pc:docMkLst>
      <pc:sldChg chg="modSp">
        <pc:chgData name="Kauko Määttä" userId="5841d315-4d98-49fb-8eb2-181e66d36100" providerId="ADAL" clId="{25B1A4C6-9893-4095-8555-F67CDE61B53A}" dt="2017-09-22T06:20:54.395" v="16" actId="20577"/>
        <pc:sldMkLst>
          <pc:docMk/>
          <pc:sldMk cId="3011758018" sldId="256"/>
        </pc:sldMkLst>
        <pc:spChg chg="mod">
          <ac:chgData name="Kauko Määttä" userId="5841d315-4d98-49fb-8eb2-181e66d36100" providerId="ADAL" clId="{25B1A4C6-9893-4095-8555-F67CDE61B53A}" dt="2017-09-22T06:20:54.395" v="16" actId="20577"/>
          <ac:spMkLst>
            <pc:docMk/>
            <pc:sldMk cId="3011758018" sldId="256"/>
            <ac:spMk id="3" creationId="{00000000-0000-0000-0000-000000000000}"/>
          </ac:spMkLst>
        </pc:spChg>
      </pc:sldChg>
      <pc:sldChg chg="modSp">
        <pc:chgData name="Kauko Määttä" userId="5841d315-4d98-49fb-8eb2-181e66d36100" providerId="ADAL" clId="{25B1A4C6-9893-4095-8555-F67CDE61B53A}" dt="2017-09-22T06:21:54.059" v="62" actId="20577"/>
        <pc:sldMkLst>
          <pc:docMk/>
          <pc:sldMk cId="2086449252" sldId="257"/>
        </pc:sldMkLst>
        <pc:spChg chg="mod">
          <ac:chgData name="Kauko Määttä" userId="5841d315-4d98-49fb-8eb2-181e66d36100" providerId="ADAL" clId="{25B1A4C6-9893-4095-8555-F67CDE61B53A}" dt="2017-09-22T06:21:11.491" v="38" actId="20577"/>
          <ac:spMkLst>
            <pc:docMk/>
            <pc:sldMk cId="2086449252" sldId="257"/>
            <ac:spMk id="2" creationId="{00000000-0000-0000-0000-000000000000}"/>
          </ac:spMkLst>
        </pc:spChg>
        <pc:spChg chg="mod">
          <ac:chgData name="Kauko Määttä" userId="5841d315-4d98-49fb-8eb2-181e66d36100" providerId="ADAL" clId="{25B1A4C6-9893-4095-8555-F67CDE61B53A}" dt="2017-09-22T06:21:54.059" v="62" actId="20577"/>
          <ac:spMkLst>
            <pc:docMk/>
            <pc:sldMk cId="2086449252" sldId="257"/>
            <ac:spMk id="3" creationId="{00000000-0000-0000-0000-000000000000}"/>
          </ac:spMkLst>
        </pc:spChg>
      </pc:sldChg>
      <pc:sldChg chg="modSp">
        <pc:chgData name="Kauko Määttä" userId="5841d315-4d98-49fb-8eb2-181e66d36100" providerId="ADAL" clId="{25B1A4C6-9893-4095-8555-F67CDE61B53A}" dt="2017-09-22T06:23:27.939" v="157" actId="20577"/>
        <pc:sldMkLst>
          <pc:docMk/>
          <pc:sldMk cId="3843052268" sldId="258"/>
        </pc:sldMkLst>
        <pc:spChg chg="mod">
          <ac:chgData name="Kauko Määttä" userId="5841d315-4d98-49fb-8eb2-181e66d36100" providerId="ADAL" clId="{25B1A4C6-9893-4095-8555-F67CDE61B53A}" dt="2017-09-22T06:23:27.939" v="157" actId="20577"/>
          <ac:spMkLst>
            <pc:docMk/>
            <pc:sldMk cId="3843052268" sldId="258"/>
            <ac:spMk id="3" creationId="{00000000-0000-0000-0000-000000000000}"/>
          </ac:spMkLst>
        </pc:spChg>
      </pc:sldChg>
      <pc:sldChg chg="modSp">
        <pc:chgData name="Kauko Määttä" userId="5841d315-4d98-49fb-8eb2-181e66d36100" providerId="ADAL" clId="{25B1A4C6-9893-4095-8555-F67CDE61B53A}" dt="2017-09-22T06:24:27.755" v="188" actId="20577"/>
        <pc:sldMkLst>
          <pc:docMk/>
          <pc:sldMk cId="2859664127" sldId="260"/>
        </pc:sldMkLst>
        <pc:spChg chg="mod">
          <ac:chgData name="Kauko Määttä" userId="5841d315-4d98-49fb-8eb2-181e66d36100" providerId="ADAL" clId="{25B1A4C6-9893-4095-8555-F67CDE61B53A}" dt="2017-09-22T06:24:27.755" v="188" actId="20577"/>
          <ac:spMkLst>
            <pc:docMk/>
            <pc:sldMk cId="2859664127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42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530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30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94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13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66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381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18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50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759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05B7-2973-4B25-A1C6-3B1B2230FB87}" type="datetimeFigureOut">
              <a:rPr lang="fi-FI" smtClean="0"/>
              <a:t>22.9.2017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9DAE-109A-4FDD-89B0-945342669C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35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ink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inko.com/" TargetMode="External"/><Relationship Id="rId2" Type="http://schemas.openxmlformats.org/officeDocument/2006/relationships/hyperlink" Target="mailto:kauko.maatta@emink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EMINKO OY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CONSTRUCTION INDUSTRY</a:t>
            </a:r>
          </a:p>
          <a:p>
            <a:r>
              <a:rPr lang="fi-FI"/>
              <a:t>EPC</a:t>
            </a:r>
            <a:endParaRPr lang="fi-FI" dirty="0"/>
          </a:p>
          <a:p>
            <a:r>
              <a:rPr lang="fi-FI" dirty="0" err="1">
                <a:hlinkClick r:id="rId2"/>
              </a:rPr>
              <a:t>www.eminko.com</a:t>
            </a:r>
            <a:endParaRPr lang="fi-FI" dirty="0"/>
          </a:p>
          <a:p>
            <a:r>
              <a:rPr lang="fi-FI" dirty="0"/>
              <a:t>22.9.2017</a:t>
            </a:r>
          </a:p>
        </p:txBody>
      </p:sp>
    </p:spTree>
    <p:extLst>
      <p:ext uri="{BB962C8B-B14F-4D97-AF65-F5344CB8AC3E}">
        <p14:creationId xmlns:p14="http://schemas.microsoft.com/office/powerpoint/2010/main" val="301175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Serving</a:t>
            </a:r>
            <a:r>
              <a:rPr lang="fi-FI" dirty="0"/>
              <a:t> </a:t>
            </a:r>
            <a:r>
              <a:rPr lang="fi-FI" dirty="0" err="1"/>
              <a:t>customers</a:t>
            </a:r>
            <a:r>
              <a:rPr lang="en-US" dirty="0"/>
              <a:t> in construction industry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EPC (Engineering procurement construction) products and services in construction industry and using NBS (New business service) method on business development.</a:t>
            </a:r>
          </a:p>
          <a:p>
            <a:r>
              <a:rPr lang="en-US" dirty="0"/>
              <a:t>Our business starts on customer needs.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644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and service description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Building smaller and bigger parts in construction projects. </a:t>
            </a:r>
            <a:r>
              <a:rPr lang="en-US"/>
              <a:t>Mainly steel </a:t>
            </a:r>
            <a:r>
              <a:rPr lang="en-US" dirty="0"/>
              <a:t>and wood construction on buildings, warehouses, homes etc.</a:t>
            </a:r>
          </a:p>
          <a:p>
            <a:r>
              <a:rPr lang="en-US" dirty="0"/>
              <a:t>Work to be done on based of EPC.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305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B</a:t>
            </a:r>
            <a:r>
              <a:rPr lang="en-US" dirty="0" err="1"/>
              <a:t>usiness</a:t>
            </a:r>
            <a:r>
              <a:rPr lang="en-US" dirty="0"/>
              <a:t> idea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Our services are value adds on building of metal, aluminum, wood, glass and automation constructions and their </a:t>
            </a:r>
            <a:r>
              <a:rPr lang="en-US" dirty="0" err="1"/>
              <a:t>sustainabilities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336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We have worked with Finnish and worldwide companies in separate projects.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966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Contact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Mr. Kauko Määttä, CEO, </a:t>
            </a:r>
            <a:r>
              <a:rPr lang="fi-FI" dirty="0" err="1"/>
              <a:t>MSc</a:t>
            </a:r>
            <a:r>
              <a:rPr lang="fi-FI" dirty="0"/>
              <a:t>. </a:t>
            </a:r>
            <a:r>
              <a:rPr lang="fi-FI" dirty="0" err="1"/>
              <a:t>Environmetal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and business </a:t>
            </a:r>
            <a:r>
              <a:rPr lang="fi-FI" dirty="0" err="1"/>
              <a:t>knowledge</a:t>
            </a:r>
            <a:endParaRPr lang="fi-FI" dirty="0"/>
          </a:p>
          <a:p>
            <a:r>
              <a:rPr lang="fi-FI" dirty="0"/>
              <a:t>Tel: +35844 2840944</a:t>
            </a:r>
          </a:p>
          <a:p>
            <a:r>
              <a:rPr lang="fi-FI" dirty="0"/>
              <a:t>E-mail: </a:t>
            </a:r>
            <a:r>
              <a:rPr lang="fi-FI" dirty="0" err="1">
                <a:hlinkClick r:id="rId2"/>
              </a:rPr>
              <a:t>kauko.maatta@eminko.com</a:t>
            </a:r>
            <a:endParaRPr lang="fi-FI" dirty="0"/>
          </a:p>
          <a:p>
            <a:r>
              <a:rPr lang="fi-FI" dirty="0" err="1">
                <a:hlinkClick r:id="rId3"/>
              </a:rPr>
              <a:t>www.eminko.com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622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0" lvl="4" indent="0">
              <a:buNone/>
            </a:pPr>
            <a:endParaRPr lang="fi-FI" sz="3200" dirty="0"/>
          </a:p>
          <a:p>
            <a:pPr marL="1828800" lvl="4" indent="0">
              <a:buNone/>
            </a:pPr>
            <a:endParaRPr lang="fi-FI" sz="3200"/>
          </a:p>
          <a:p>
            <a:pPr marL="1828800" lvl="4" indent="0">
              <a:buNone/>
            </a:pPr>
            <a:r>
              <a:rPr lang="fi-FI" sz="3200"/>
              <a:t>Copyright   EMINKO OY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42120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158</Words>
  <Application>Microsoft Office PowerPoint</Application>
  <PresentationFormat>Näytössä katseltava diaesitys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EMINKO OY</vt:lpstr>
      <vt:lpstr>Serving customers in construction industry</vt:lpstr>
      <vt:lpstr>Product and service description </vt:lpstr>
      <vt:lpstr>Business idea</vt:lpstr>
      <vt:lpstr>References</vt:lpstr>
      <vt:lpstr>Contact</vt:lpstr>
      <vt:lpstr>PowerPoint-esitys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EMINKO OY</dc:title>
  <dc:creator>EMINKO</dc:creator>
  <cp:lastModifiedBy>Kauko Määttä</cp:lastModifiedBy>
  <cp:revision>29</cp:revision>
  <dcterms:created xsi:type="dcterms:W3CDTF">2016-02-02T07:56:02Z</dcterms:created>
  <dcterms:modified xsi:type="dcterms:W3CDTF">2017-09-22T06:30:22Z</dcterms:modified>
</cp:coreProperties>
</file>